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466818250900078E-2"/>
          <c:y val="4.0432310266644456E-2"/>
          <c:w val="0.6544103534388952"/>
          <c:h val="0.83113474201189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Успеваемость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54-49CC-BEEC-2BE059AA6B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Качество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88</c:v>
                </c:pt>
                <c:pt idx="1">
                  <c:v>65</c:v>
                </c:pt>
                <c:pt idx="2">
                  <c:v>84</c:v>
                </c:pt>
                <c:pt idx="3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54-49CC-BEEC-2BE059AA6B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814656"/>
        <c:axId val="84945920"/>
      </c:barChart>
      <c:catAx>
        <c:axId val="19814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945920"/>
        <c:crosses val="autoZero"/>
        <c:auto val="1"/>
        <c:lblAlgn val="ctr"/>
        <c:lblOffset val="100"/>
        <c:noMultiLvlLbl val="0"/>
      </c:catAx>
      <c:valAx>
        <c:axId val="849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146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73296897688203"/>
          <c:y val="0.38682525769835346"/>
          <c:w val="0.23198205068470704"/>
          <c:h val="0.215309636433440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1030D-A978-4C0C-AA53-75C277BA9F2E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A45051-51D6-4A31-91B6-F8C9335B12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588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A45051-51D6-4A31-91B6-F8C9335B127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02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3CACA3B-34CB-4623-B5F7-37438B514A07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02F64D-7AE1-4A15-B977-7BEF77F8825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584176"/>
          </a:xfrm>
        </p:spPr>
        <p:txBody>
          <a:bodyPr>
            <a:noAutofit/>
          </a:bodyPr>
          <a:lstStyle/>
          <a:p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Республики Саха (Якутия)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профессиональное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учреждение Республики Саха (Якутия)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Якутский промышленный техникум имени Т.Г. Десяткина</a:t>
            </a:r>
            <a:b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3707904" y="1916832"/>
            <a:ext cx="4752528" cy="4104456"/>
          </a:xfrm>
        </p:spPr>
        <p:txBody>
          <a:bodyPr>
            <a:normAutofit/>
          </a:bodyPr>
          <a:lstStyle/>
          <a:p>
            <a:endParaRPr lang="ru-RU" sz="36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Андреева Анастасия Александровна</a:t>
            </a:r>
          </a:p>
          <a:p>
            <a:r>
              <a:rPr lang="ru-RU" sz="28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 производственного обучения</a:t>
            </a:r>
          </a:p>
        </p:txBody>
      </p:sp>
      <p:pic>
        <p:nvPicPr>
          <p:cNvPr id="1026" name="Picture 2" descr="C:\Users\Юва\Desktop\DSC_0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2276872"/>
            <a:ext cx="244827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03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132856"/>
            <a:ext cx="7408333" cy="4569371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МТОиР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-6, в конкурсе военно-патриотической песни среди студентов ГАПОУ РС(Я) «ЯПТ им. Т.Г. Десяткина», грамота,  2021 г., ЯПТ;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МТОиР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-6, в дистанционном конкурсе фото презентаций на студенческую тему ко дню Российского студенчества, грамота, 2021 г., ЯПТ; 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МТОиР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-6, » в конкурсе стенгазет, посвященного к 8 марта, грамота, 2021 г., ЯПТ;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ОА-62,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-игра, грамота, 2022 г., ЯПТ;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ОА-62, конкурс плакатов, приуроченного к Международному дню отказа от курения, грамота, 2022 г., ЯПТ;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ОА-62, конкурс  художественной самодеятельности «Новая звезда»; грамота, 2022 г., ЯПТ;</a:t>
            </a:r>
          </a:p>
          <a:p>
            <a:pPr marL="0" algn="just"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группа ОА-62, диплом 3 степени по художественной самодеятельности «Новая звезда», 2022 г.;</a:t>
            </a:r>
          </a:p>
          <a:p>
            <a:pPr marL="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Достижения в работе в качестве куратора </a:t>
            </a:r>
            <a:endParaRPr lang="ru-RU" sz="2400" b="1" dirty="0">
              <a:solidFill>
                <a:srgbClr val="7030A0"/>
              </a:solidFill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24626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2232248" cy="3168352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689" y="1556792"/>
            <a:ext cx="2506714" cy="3446463"/>
          </a:xfrm>
        </p:spPr>
      </p:pic>
      <p:pic>
        <p:nvPicPr>
          <p:cNvPr id="1027" name="Picture 3" descr="C:\Users\Юва\Desktop\Андреева А.А\Аттестация\Портфолио\Достижение студентов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185303"/>
            <a:ext cx="2664296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3668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276872"/>
            <a:ext cx="2438173" cy="344646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215" y="1556792"/>
            <a:ext cx="3202485" cy="2265573"/>
          </a:xfrm>
        </p:spPr>
      </p:pic>
      <p:pic>
        <p:nvPicPr>
          <p:cNvPr id="2050" name="Picture 2" descr="C:\Users\Юва\Desktop\Андреева А.А\Аттестация\Портфолио\Достижение студентов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149080"/>
            <a:ext cx="3215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139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Достижения в работе в качестве куратора 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1780186" cy="2517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565" y="1556792"/>
            <a:ext cx="1798637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1762125" cy="28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744427"/>
            <a:ext cx="1566808" cy="2316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883" y="4164137"/>
            <a:ext cx="17256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41722"/>
            <a:ext cx="154305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 descr="C:\Users\Юва\Desktop\Андреева А.А\Аттестация\Портфолио\Достижение студентов\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387" y="4102497"/>
            <a:ext cx="1765201" cy="247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61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844824"/>
            <a:ext cx="8208911" cy="4464496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2018 г., Сертификат за участие в VIII Фестивале науки в Республики Саха (Якутия) 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2019 г., Благодарность, VIII Открытый региональный чемпионат «Молодые профессионалы» «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2021 г., Благодарственное письмо за подготовку студентов к научно-практической конференции ГАПОУ РС(Я) «ЯПТ им. Т.Г. Десяткина»;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2019 г., Благодарственное письмо за вклад в организации и проведении эксперта IV Регионального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 - 2019 РС(Я);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2019 г., Сертификат, эксперт IV Регионального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21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» - 2019 РС(Я);	 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2020 г., Сертификат, за участие в республиканском семинаре «Повышение учебной мотивации студентов ПОО» в объеме 6 часов;</a:t>
            </a:r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мастера производственного обучения в конкурсах (выставках) профессионального мастерства</a:t>
            </a:r>
          </a:p>
        </p:txBody>
      </p:sp>
    </p:spTree>
    <p:extLst>
      <p:ext uri="{BB962C8B-B14F-4D97-AF65-F5344CB8AC3E}">
        <p14:creationId xmlns:p14="http://schemas.microsoft.com/office/powerpoint/2010/main" val="4095069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6792" y="1844824"/>
            <a:ext cx="8424935" cy="4752528"/>
          </a:xfrm>
        </p:spPr>
        <p:txBody>
          <a:bodyPr>
            <a:normAutofit fontScale="625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2021 г., Сертификат за участие в научно-образовательном семинаре «Актуальные вопросы подготовки специалистов в учебных заведениях СПО РС(Я)»;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2021 г., Сертификат участника в IV Фестивале художественного творчества трудовых коллективов РС(Я) под девизом «Славим дружбой и трудом край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олонхо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», посвященном 100-летию профсоюзного движения в Якутии;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2023 г., Сертификат участника в Республиканском форуме по наставничеству в сфере воспитания для педагогических работников и обучающихся среднего профессионального образования Республики Саха (Якутия);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2023 г., Сертификат об успешном прохождении тестирования по теме «ТРУДОВОЕ ВОСПИТАНИЕ»;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2023 г., Сертификат, Республиканский форум по наставничеству в сфере воспитания для педагогических работников и обучающихся СПО РС(Я);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2023 г., Благодарственное письмо за организацию мероприятий  в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работы среди школьников, проведения мастер–класса МОБУ СОШ № 10 им. Д.Г </a:t>
            </a:r>
            <a:r>
              <a:rPr lang="ru-RU" sz="2600" dirty="0" err="1">
                <a:latin typeface="Times New Roman" pitchFamily="18" charset="0"/>
                <a:cs typeface="Times New Roman" pitchFamily="18" charset="0"/>
              </a:rPr>
              <a:t>Новопашина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2021 г., Диплом победителя Всероссийского сетевого конкурса «Методические разработки в образовательном процессе» в номинации «Методические материалы из опыта работы мастеров производственного обучения СПО»;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мастера производственного обучения в конкурсах (выставках) профессионального мастерства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362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51520" y="2492896"/>
            <a:ext cx="8640959" cy="4968552"/>
          </a:xfrm>
        </p:spPr>
        <p:txBody>
          <a:bodyPr/>
          <a:lstStyle/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2021 г., Диплом I степени в секции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Этнопедагогика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контексте современной системы образования» Всероссийской научно-практической конференции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Афанасьевские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чтения. Инновации и традиции педагогической науки-2021» посвященной 90-летию со дня рождения доктора педагогических наук, профессора И.С. Портнягина;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2021 г., Диплом лауреат III Всероссийский конкурс педагогического мастерства «ВОСПИТАНИЕ ИСКУССТВОМ-2021» в направлении лучший мастер-класс;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2022 г., Диплом победителя Всероссийской исторической викторины «Великая Отечественная война».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мастера производственного обучения в конкурсах (выставках) профессионального мастерства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85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мастера производственного обучения в конкурсах (выставках) профессионального мастерства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196753"/>
            <a:ext cx="2160240" cy="2880320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96753"/>
            <a:ext cx="3102620" cy="2088232"/>
          </a:xfrm>
        </p:spPr>
      </p:pic>
      <p:pic>
        <p:nvPicPr>
          <p:cNvPr id="6148" name="Picture 4" descr="C:\Users\Юва\Desktop\Андреева А.А\Аттестация\Портфолио\Мое достижение\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300" y="1556792"/>
            <a:ext cx="2515567" cy="1768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Юва\Desktop\Андреева А.А\Аттестация\Портфолио\Мое достижение\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38585"/>
            <a:ext cx="19165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Юва\Desktop\Андреева А.А\Аттестация\Портфолио\Мое достижение\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882" y="3526249"/>
            <a:ext cx="2233842" cy="313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Юва\Desktop\Андреева А.А\Аттестация\Портфолио\Мое достижение\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645024"/>
            <a:ext cx="229145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271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мастера производственного обучения в конкурсах (выставках) профессионального мастерства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797152"/>
            <a:ext cx="2527573" cy="1788112"/>
          </a:xfrm>
        </p:spPr>
      </p:pic>
      <p:pic>
        <p:nvPicPr>
          <p:cNvPr id="7172" name="Picture 4" descr="C:\Users\Юва\Desktop\Андреева А.А\Аттестация\Портфолио\Мое достижение\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68760"/>
            <a:ext cx="234126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Юва\Desktop\Андреева А.А\Аттестация\Портфолио\Мое достижение\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268760"/>
            <a:ext cx="21623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268760"/>
            <a:ext cx="24511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61" y="3933056"/>
            <a:ext cx="2225675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973"/>
            <a:ext cx="3030537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63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112568"/>
          </a:xfrm>
        </p:spPr>
        <p:txBody>
          <a:bodyPr>
            <a:normAutofit fontScale="40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соответствии с требованиями ФГОС разработаны в составе учебно-методического  комплекса с мастерами производственного обучения.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 учебной практики 19966 «Ювелир-монтировщик» со сроком обучения 6 месяцев;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ПМ.01 Изготовление ювелирных и художественных изделий из цветных и драгоценных металлов.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Рабочая программа производственной практики 19966 «Ювелир-монтировщик» со сроком обучения 6 месяцев;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ПМ.01 Изготовление ювелирных и художественных изделий из цветных и драгоценных металлов.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профессионального модуля ПМ.01 Изготовление ювелирных и художественных изделий из цветных и драгоценных металлов. МДК.01.01 Технология изготовления металлических ювелирных и художественных изделий.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 оценочных средств;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Билеты и задания для устного экзамена 19966 «Ювелир-монтировщик» со сроком обучения 6 месяцев.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Мастер п/о разработала в соответствии с требованиями методические рекомендации «Методические разработки в образовательном процессе», отражающие использование им новых образовательных (производственных) технологий, 2021 г.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Эффективность работы по программно-методическому сопровождению образовательного процесса</a:t>
            </a:r>
          </a:p>
        </p:txBody>
      </p:sp>
    </p:spTree>
    <p:extLst>
      <p:ext uri="{BB962C8B-B14F-4D97-AF65-F5344CB8AC3E}">
        <p14:creationId xmlns:p14="http://schemas.microsoft.com/office/powerpoint/2010/main" val="258069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67544" y="338138"/>
            <a:ext cx="7762056" cy="1074638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Общие сведения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68761"/>
            <a:ext cx="792088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ФИО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Андреева Анастасия Александро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вна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Мастер производственного обучения, 54.01.02 Ювелир, Ю-35, Ю-38, курсы по профессии 19966 Ювелир-монтировщик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Преподаваемые дисциплины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Учебная практика УП.01.01, УП.03.01 УП.04.01, УП.05,01, Производственная практика ПП.01.01, ПП.02.01, ПП.03.01, ПП.04.01 по профессии 54.01.02 Ювелир, Ю-35, Ю-38, куратор группы ОА-62.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Среднее: 1. Государственное бюджетное профессиональное учреждение Республики Саха (Якутия) ""Якутский индустриально-педагогический колледж"" квалификация «Мастер производственного обучения», г. Якутск, 2015 г., ГАПОУ РС(Я) «Ресурсный центр развития профессионального образования», г. Якутск, 2017 г., Свидетельство о профессии рабочего, служащего – Ювелир 4 разряда.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Стаж: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Общий стаж -  22 года, педагогический стаж – 18 лет, в данном учреждении – 5 лет.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68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2471358"/>
            <a:ext cx="7408333" cy="435334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 процессе обучения  мастер п/о проводит занятия и внеклассные мероприятия, на которых применяет образовательные технологии: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1.	 Технологии дистанционного обучения на базе СДО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Moodle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ВКС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Zoom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облачного сервиса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-Диск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2.	Информационные технологии – разработка электронных презентаций  MS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Office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электронных тестов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Google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-формы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3.	Использование информационных ресурсов – видео на платформах 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использования новых образовательных технологий</a:t>
            </a:r>
          </a:p>
        </p:txBody>
      </p:sp>
    </p:spTree>
    <p:extLst>
      <p:ext uri="{BB962C8B-B14F-4D97-AF65-F5344CB8AC3E}">
        <p14:creationId xmlns:p14="http://schemas.microsoft.com/office/powerpoint/2010/main" val="3195565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2610511"/>
            <a:ext cx="8136903" cy="4242800"/>
          </a:xfrm>
        </p:spPr>
        <p:txBody>
          <a:bodyPr>
            <a:normAutofit fontScale="62500" lnSpcReduction="20000"/>
          </a:bodyPr>
          <a:lstStyle/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г., Свидетельство о публикации на сайте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Инфоурок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методической разработки «Технология изготовления многофункционального платежного RFID-подвески в якутском национальном в стиле»; 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2021 г., Справка –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потверждения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статьи в электронном ресурсе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Афанасьевские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чтения. Инновации и традиции педагогической  науки-2021: сборник материалов Всероссийской научно-практической конференции, посвященной 90-летию со дня рождения доктора педагогических наук, профессора И.С Портнягина https://mcito.ru/publishing/epub/collections ;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2021 г., Участие во Всероссийском конкурсе педагогического мастерства «ВОСПИТАНИЕ ИСКУССТВОМ-2021» год. Сертификат о распространении передового педагогического опыта, в направлении: Лучший мастер-класс;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г., Участие в VIII республиканском заочном конкурсе методических разработок среди педагогических работников организаций среднего профессионального образования «ПЕДАГОГИЧЕСКИЕ ИДЕИ» Сертификат участника;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2018 г., Руководитель  мастер-класса по теме: «Чистка и полировка серебряных ювелирных изделий», Республиканский форум молодых исследователей «Шаг в будущую профессию», посвященный 125-летию со дня рождения П.А.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Ойунского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г., Организатор  мастер-класса на площадке «Территория «Молодые профессионалы»» в рамках Республиканского молодежного фестиваля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Муус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устар-2023»;</a:t>
            </a:r>
          </a:p>
          <a:p>
            <a:pPr marL="0" algn="just">
              <a:spcBef>
                <a:spcPts val="0"/>
              </a:spcBef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2023 г., Методическая помощь специалистам Министерства образования и науки РС(Я) в рамках Проектного офиса по мерам поддержки военнослужащих, мобилизованных в СВО.</a:t>
            </a:r>
          </a:p>
          <a:p>
            <a:pPr marL="0" algn="just">
              <a:spcBef>
                <a:spcPts val="0"/>
              </a:spcBef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 и распространение опыта практических результатов своей профессиональной деятельности, публикации трудов</a:t>
            </a:r>
          </a:p>
        </p:txBody>
      </p:sp>
    </p:spTree>
    <p:extLst>
      <p:ext uri="{BB962C8B-B14F-4D97-AF65-F5344CB8AC3E}">
        <p14:creationId xmlns:p14="http://schemas.microsoft.com/office/powerpoint/2010/main" val="3735010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 и распространение опыта практических результатов своей профессиональной деятельности, публикации трудов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60847"/>
            <a:ext cx="3528392" cy="4361217"/>
          </a:xfrm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132856"/>
            <a:ext cx="3384375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2815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Обобщение  и распространение опыта практических результатов своей профессиональной деятельности, публикации трудов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170195" cy="227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48880"/>
            <a:ext cx="2232248" cy="3451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3060700" cy="225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10" y="2348880"/>
            <a:ext cx="24257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73685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87524" y="1963409"/>
            <a:ext cx="8568951" cy="4896544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Участвуют в работе кружка по профессии: 2020-2021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гр. Ю-35, всего обучающихся 23, из них участвуют 5 (21%); 2021-2022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гр. Ю-38, всего обучающихся - 23, из них участвуют 5 (21%); 2022-2023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уч.г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., Ю-38, всего обучающихся 21, из них участвуют 6 (28,6%).  </a:t>
            </a:r>
          </a:p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Участие в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деятельности техникума, проведение мастер–класса по изготовлению ювелирных изделий  по профессии 54.01.02. «Ювелир» для школьников и жителей Республики Саха (Якутия).</a:t>
            </a:r>
          </a:p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воспитательной работе проводятся классные часы и внеклассные мероприятия «Разговор о важном», индивидуальные беседы, составляются  индивидуальная карта студента. Все требуемые документы составляются: дневник педагогических наблюдений, план воспитательной работы. </a:t>
            </a:r>
          </a:p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Ведется отслеживание  поведения неуспевающих учащихся, выделение проблем и проведение профилактической работы по выделенной проблеме. Работа ведется в тесном сотрудничестве с психологом и социальным педагогом. Все документы по воспитательной работе ведутся: Рабочая программа воспитания, социальный паспорт учебной группы, развернутый список группы, план воспитательной работы.</a:t>
            </a:r>
          </a:p>
          <a:p>
            <a:pPr marL="0" algn="just">
              <a:spcBef>
                <a:spcPts val="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Взаимодействие с родителями построено на сотрудничестве и проводится согласно годового плана работы. Формы работы: индивидуальные беседы с родителями.</a:t>
            </a:r>
          </a:p>
          <a:p>
            <a:pPr marL="0" algn="just">
              <a:spcBef>
                <a:spcPts val="0"/>
              </a:spcBef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 внеурочной деятельности мастера</a:t>
            </a: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производственного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45973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05881" y="1988840"/>
            <a:ext cx="8280919" cy="4425355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	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Организация прохождения производственной практики студентов группы  по профессии 54.01.02. «Ювелир».</a:t>
            </a: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Ведет работу по заключению договоров по производственной практики на ювелирных предприятиях ООО «Драгоценности Якутии», ООО «Саха Стиль».</a:t>
            </a:r>
          </a:p>
          <a:p>
            <a:pPr algn="just">
              <a:spcBef>
                <a:spcPts val="0"/>
              </a:spcBef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Студентами заполняются  отчет, дневник о прохождении производственной практики с описаниями виды работ, выполненных на предприятиях.</a:t>
            </a:r>
          </a:p>
          <a:p>
            <a:pPr algn="just">
              <a:spcBef>
                <a:spcPts val="0"/>
              </a:spcBef>
            </a:pP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Результативность работы в рамках социального партнерства</a:t>
            </a:r>
          </a:p>
        </p:txBody>
      </p:sp>
    </p:spTree>
    <p:extLst>
      <p:ext uri="{BB962C8B-B14F-4D97-AF65-F5344CB8AC3E}">
        <p14:creationId xmlns:p14="http://schemas.microsoft.com/office/powerpoint/2010/main" val="1678020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2204864"/>
            <a:ext cx="7408333" cy="4497363"/>
          </a:xfrm>
        </p:spPr>
        <p:txBody>
          <a:bodyPr>
            <a:normAutofit/>
          </a:bodyPr>
          <a:lstStyle/>
          <a:p>
            <a:pPr marL="0" algn="just">
              <a:spcBef>
                <a:spcPts val="0"/>
              </a:spcBef>
            </a:pPr>
            <a:endParaRPr lang="ru-RU" dirty="0"/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Благодарственное письмо за вклад в организации и проведении эксперта IV Регионального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- 2019 РС(Я);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Сертификат эксперта IV Регионального чемпионата по профессиональному мастерству среди инвалидов и лиц с ограниченными возможностями здоровья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Абилимпикс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- 2019 РС(Я);</a:t>
            </a:r>
          </a:p>
          <a:p>
            <a:pPr marL="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Руководитель волонтеров. Сертификат VIII Открытого регионального чемпионата «Молодые профессионалы»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» - 2019 г.</a:t>
            </a:r>
          </a:p>
          <a:p>
            <a:pPr marL="0" algn="just">
              <a:spcBef>
                <a:spcPts val="0"/>
              </a:spcBef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проведенных мастером производственного обучения конференций, выставок профессионального мастерства, иных конкурсов и аналогичных мероприятий 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1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проведенных мастером производственного обучения конференций, выставок профессионального мастерства, иных конкурсов и аналогичных мероприятий 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91056"/>
            <a:ext cx="2664296" cy="3710152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801" y="1484784"/>
            <a:ext cx="3822700" cy="2704339"/>
          </a:xfrm>
        </p:spPr>
      </p:pic>
      <p:pic>
        <p:nvPicPr>
          <p:cNvPr id="12290" name="Picture 2" descr="C:\Users\Юва\Desktop\Андреева А.А\Аттестация\Портфолио\Мое достижение\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27" y="3073369"/>
            <a:ext cx="236494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871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Поощрение за профессиональную деятельность</a:t>
            </a:r>
          </a:p>
        </p:txBody>
      </p:sp>
      <p:pic>
        <p:nvPicPr>
          <p:cNvPr id="13314" name="Picture 2" descr="C:\Users\Юва\Desktop\Андреева А.А\Аттестация\Портфолио\Мое достижение\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362320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Юва\Desktop\Андреева А.А\Аттестация\Портфолио\Мое достижение\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243" y="2132856"/>
            <a:ext cx="3442677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02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457200" y="1844824"/>
            <a:ext cx="8496944" cy="4569688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 №140400025121 рег. №1255, выдано ГАУ ДПО РС(Я) "ИРПО" по программе «Содержательно-методические и технологические основы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экспертирования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конкурсов профессионального мастерства людей с инвалидностью», дата выдачи 18.11.2018 г., 72 часа;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 140400030496 рег. №2046, ГАУ ДПО РС(Я) "ИРПО" по дополнительной  профессиональной  программе ""Информационные и коммуникационные технологии в СПО", дата выдачи 14.05.2020 г., 24 часа;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Сертификат выдано ГАУ ДПО РС(Я) "ИРПО" о повышении квалификации по дополнительной программе «Информационные и коммуникационные технологии в СПО», 30.04.2020 г., 24 часа;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№142406291711 рег.№ 0276  выдано ГБПОУ РС(Я) «ЯИПК» по дополнительной профессиональной программе «Организация учебного процесса в дистанционном формате», дата выдачи 22.05.2020 г.,16 часов;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Сертификат ГБОУ ДО РС(Я) «Республиканский центр психолого-медико-социального сопровождения» за участие в республиканском семинаре «Повышение учебной мотивации студентов ПОО», 14.12. 2020 г., 6 часов.</a:t>
            </a:r>
          </a:p>
        </p:txBody>
      </p:sp>
    </p:spTree>
    <p:extLst>
      <p:ext uri="{BB962C8B-B14F-4D97-AF65-F5344CB8AC3E}">
        <p14:creationId xmlns:p14="http://schemas.microsoft.com/office/powerpoint/2010/main" val="28407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1844824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 140400046933 рег. №2682, ГАУ ДПО РС(Я) "ИРПО" по дополнительной профессиональной  программе "Научно-исследовательская деятельность: проектирование, планирование, технологии", дата выдачи 04.03.2021 г ., 30 часов;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 140400068317 рег. №2845 ГАУ ДПО РС(Я) "ИРПО" по дополнительной профессиональной  программе "Куратор группы (курса) обучающихся по программам среднего профессионального образования",  дата выдачи 25.11.2021 г., 34 часа;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 140400080404 рег. № 3870, ГАУ ДПО РС(Я) "ИРПО" по дополнительной профессиональной  программе "Организация системы наставничества в СПО",  дата выдачи  03.02.2023 г., 32 часа;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Удостоверение о повышении квалификации № 566-2481609, ООО «Центр инновационного образования и воспитания»  "Защита детей от информации, причиняющей вред их здоровью", дата выдачи 11.05.2022 г., 36 часов.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Свидетельство №0000050941 эксперта демонстрационного экзамена "Ювелирное дело" 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от 28.02.2020 г.  </a:t>
            </a:r>
          </a:p>
          <a:p>
            <a:pPr indent="-285750" algn="just">
              <a:buFont typeface="Wingdings" pitchFamily="2" charset="2"/>
              <a:buChar char="v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Свидетельство №0000050941 эксперта демонстрационного экзамена "Ювелирное дело"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World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Russia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от 28.02.2022 г.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 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367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95827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61965"/>
            <a:ext cx="3456385" cy="2736303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157" y="4225286"/>
            <a:ext cx="1999148" cy="2469362"/>
          </a:xfrm>
        </p:spPr>
      </p:pic>
      <p:pic>
        <p:nvPicPr>
          <p:cNvPr id="2052" name="Picture 4" descr="C:\Users\Юва\Desktop\Андреева А.А\Аттестация\Портфолио\КПК\кпк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5"/>
            <a:ext cx="3744416" cy="27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Юва\Desktop\Андреева А.А\Аттестация\Портфолио\КПК\кпк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686734" cy="24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089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67388"/>
            <a:ext cx="2382838" cy="17281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7" y="1628801"/>
            <a:ext cx="3103637" cy="2448272"/>
          </a:xfrm>
        </p:spPr>
      </p:pic>
      <p:pic>
        <p:nvPicPr>
          <p:cNvPr id="3075" name="Picture 3" descr="C:\Users\Юва\Desktop\Андреева А.А\Аттестация\Портфолио\КПК\кпк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3312368" cy="243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ва\Desktop\Андреева А.А\Аттестация\Портфолио\КПК\кпк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4" y="4065617"/>
            <a:ext cx="3312368" cy="253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96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повышения квалификации по профилю педагогической деятельности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028462"/>
            <a:ext cx="2016224" cy="280831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916833"/>
            <a:ext cx="3600399" cy="2736304"/>
          </a:xfrm>
        </p:spPr>
      </p:pic>
      <p:pic>
        <p:nvPicPr>
          <p:cNvPr id="4099" name="Picture 3" descr="C:\Users\Юва\Desktop\Андреева А.А\Аттестация\Портфолио\КПК\кпк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3921931" cy="243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6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9782321"/>
              </p:ext>
            </p:extLst>
          </p:nvPr>
        </p:nvGraphicFramePr>
        <p:xfrm>
          <a:off x="899592" y="2636912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/>
                <a:ea typeface="Calibri"/>
              </a:rPr>
              <a:t>Результаты освоения обучающимися образовательных программ по итогам мониторинга системы образования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967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132856"/>
            <a:ext cx="8208911" cy="4497363"/>
          </a:xfrm>
        </p:spPr>
        <p:txBody>
          <a:bodyPr>
            <a:normAutofit fontScale="85000" lnSpcReduction="20000"/>
          </a:bodyPr>
          <a:lstStyle/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Васильев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Радмир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студент группы Ю-38, по компетенции «Ювелирное дело» на призы Тараса Гавриловича Десяткина, диплом I степени в конкурсе профессионального мастерства, 2022 г., ЯПТ;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Попова Марианна  студентка группы Ю-38, по компетенции «Ювелирное дело» на призы Тараса Гавриловича Десяткина, диплом I степени в конкурсе профессионального мастерства, 2022 г. ЯПТ;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Егорова Ксения, студентка гр. Ю-38, «Многофункциональный RFID-аксессуар в якутском национальном стиле», диплом I степени, 2021 г., республиканский форум молодых исследователей «Шаг в будущую профессию».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Васильев </a:t>
            </a: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Радмир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, студент группы Ю-38, диплом II место в номинации «Лучший ювелир» конкурс профессионального мастерства среди рабочих специальностей СПО на призы Якутской городской Думы, 2022 г.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 err="1">
                <a:latin typeface="Times New Roman" pitchFamily="18" charset="0"/>
                <a:cs typeface="Times New Roman" pitchFamily="18" charset="0"/>
              </a:rPr>
              <a:t>Сухардинова</a:t>
            </a: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 Альбина, студентка группы Ю-38, сертификат участника мастер-класса в рамках  Республиканского форума молодых исследователей, «Шаг в будущую профессию», посвященного 100-летию со дня рождения Т.Е. Сметанина, 2019 г. 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Лаптева Дина, сертификат участника конкурса «Лучшие ювелирные украшения Якутии 2018», 2018 г.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Результаты участия обучающихся в выставках, конкурсах, олимпиадах, конференциях, соревнованиях </a:t>
            </a:r>
          </a:p>
        </p:txBody>
      </p:sp>
    </p:spTree>
    <p:extLst>
      <p:ext uri="{BB962C8B-B14F-4D97-AF65-F5344CB8AC3E}">
        <p14:creationId xmlns:p14="http://schemas.microsoft.com/office/powerpoint/2010/main" val="10487685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407</TotalTime>
  <Words>2332</Words>
  <Application>Microsoft Office PowerPoint</Application>
  <PresentationFormat>Экран (4:3)</PresentationFormat>
  <Paragraphs>118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Candara</vt:lpstr>
      <vt:lpstr>Symbol</vt:lpstr>
      <vt:lpstr>Times New Roman</vt:lpstr>
      <vt:lpstr>Wingdings</vt:lpstr>
      <vt:lpstr>Волна</vt:lpstr>
      <vt:lpstr>               Министерство образования и науки Республики Саха (Якутия) Государственное автономное профессиональное образовательное учреждение Республики Саха (Якутия) Якутский промышленный техникум имени Т.Г. Десяткина </vt:lpstr>
      <vt:lpstr>Общие сведения</vt:lpstr>
      <vt:lpstr>Результаты повышения квалификации по профилю педагогической деятельности </vt:lpstr>
      <vt:lpstr>Результаты повышения квалификации по профилю педагогической деятельности </vt:lpstr>
      <vt:lpstr>Результаты повышения квалификации по профилю педагогической деятельности</vt:lpstr>
      <vt:lpstr>Результаты повышения квалификации по профилю педагогической деятельности</vt:lpstr>
      <vt:lpstr>Результаты повышения квалификации по профилю педагогической деятельности</vt:lpstr>
      <vt:lpstr>Результаты освоения обучающимися образовательных программ по итогам мониторинга системы образования</vt:lpstr>
      <vt:lpstr>Результаты участия обучающихся в выставках, конкурсах, олимпиадах, конференциях, соревнованиях </vt:lpstr>
      <vt:lpstr>Достижения в работе в качестве куратора </vt:lpstr>
      <vt:lpstr>Результаты участия обучающихся в выставках, конкурсах, олимпиадах, конференциях, соревнованиях </vt:lpstr>
      <vt:lpstr>Результаты участия обучающихся в выставках, конкурсах, олимпиадах, конференциях, соревнованиях </vt:lpstr>
      <vt:lpstr>Достижения в работе в качестве куратора </vt:lpstr>
      <vt:lpstr>Результаты участия мастера производственного обучения в конкурсах (выставках) профессионального мастерства</vt:lpstr>
      <vt:lpstr>Результаты участия мастера производственного обучения в конкурсах (выставках) профессионального мастерства</vt:lpstr>
      <vt:lpstr>Результаты участия мастера производственного обучения в конкурсах (выставках) профессионального мастерства</vt:lpstr>
      <vt:lpstr>Результаты участия мастера производственного обучения в конкурсах (выставках) профессионального мастерства</vt:lpstr>
      <vt:lpstr>Результаты участия мастера производственного обучения в конкурсах (выставках) профессионального мастерства</vt:lpstr>
      <vt:lpstr>Эффективность работы по программно-методическому сопровождению образовательного процесса</vt:lpstr>
      <vt:lpstr>Результаты использования новых образовательных технологий</vt:lpstr>
      <vt:lpstr>Обобщение  и распространение опыта практических результатов своей профессиональной деятельности, публикации трудов</vt:lpstr>
      <vt:lpstr>Обобщение  и распространение опыта практических результатов своей профессиональной деятельности, публикации трудов</vt:lpstr>
      <vt:lpstr>Обобщение  и распространение опыта практических результатов своей профессиональной деятельности, публикации трудов</vt:lpstr>
      <vt:lpstr>Результативность внеурочной деятельности мастера производственного обучения</vt:lpstr>
      <vt:lpstr>Результативность работы в рамках социального партнерства</vt:lpstr>
      <vt:lpstr>Результаты проведенных мастером производственного обучения конференций, выставок профессионального мастерства, иных конкурсов и аналогичных мероприятий </vt:lpstr>
      <vt:lpstr>Результаты проведенных мастером производственного обучения конференций, выставок профессионального мастерства, иных конкурсов и аналогичных мероприятий </vt:lpstr>
      <vt:lpstr>Поощрение за профессиональную деятельность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Юва</dc:creator>
  <cp:lastModifiedBy>User</cp:lastModifiedBy>
  <cp:revision>45</cp:revision>
  <dcterms:created xsi:type="dcterms:W3CDTF">2023-04-08T00:11:55Z</dcterms:created>
  <dcterms:modified xsi:type="dcterms:W3CDTF">2023-04-11T05:55:09Z</dcterms:modified>
</cp:coreProperties>
</file>