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8" r:id="rId3"/>
    <p:sldId id="269" r:id="rId4"/>
    <p:sldId id="296" r:id="rId5"/>
    <p:sldId id="271" r:id="rId6"/>
    <p:sldId id="272" r:id="rId7"/>
    <p:sldId id="273" r:id="rId8"/>
    <p:sldId id="275" r:id="rId9"/>
    <p:sldId id="274" r:id="rId10"/>
    <p:sldId id="306" r:id="rId11"/>
    <p:sldId id="297" r:id="rId12"/>
    <p:sldId id="307" r:id="rId13"/>
    <p:sldId id="308" r:id="rId14"/>
    <p:sldId id="309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301" r:id="rId23"/>
    <p:sldId id="286" r:id="rId24"/>
    <p:sldId id="310" r:id="rId25"/>
    <p:sldId id="311" r:id="rId26"/>
    <p:sldId id="302" r:id="rId27"/>
    <p:sldId id="312" r:id="rId28"/>
    <p:sldId id="287" r:id="rId29"/>
    <p:sldId id="313" r:id="rId30"/>
    <p:sldId id="261" r:id="rId31"/>
    <p:sldId id="303" r:id="rId32"/>
    <p:sldId id="304" r:id="rId33"/>
    <p:sldId id="299" r:id="rId34"/>
    <p:sldId id="314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93" autoAdjust="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8A8F7-16C9-432B-BB70-5DAFC7AE5CD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86562-A11C-45B6-B266-245E1184D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1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21BC905-D9D3-40EF-8E93-9E397D2BDA91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DE0DABB-B011-4DF8-B1E9-607810A69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yakutiaprime.ru/dalniy-vostok/1953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95536" y="404813"/>
            <a:ext cx="4104456" cy="572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Сухомясова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Варвара Прокопьевна,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преподаватель физики и общепрофессиональных дисциплин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Педагогический стаж – 35 лет</a:t>
            </a:r>
          </a:p>
          <a:p>
            <a:pPr marL="0" indent="0" algn="ctr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Общий – 42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32418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1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Открытый региональный чемпионат «</a:t>
            </a:r>
            <a:r>
              <a:rPr lang="ru-RU" dirty="0" err="1"/>
              <a:t>Профмастерства</a:t>
            </a:r>
            <a:r>
              <a:rPr lang="ru-RU" dirty="0"/>
              <a:t>» по компетенции "Электромонтаж" г. Якутск, студент гр. ЭМ-30-1 курс Тимофеев Евгений  занял 3 место</a:t>
            </a:r>
            <a:endParaRPr lang="ru-RU" sz="1200" dirty="0"/>
          </a:p>
          <a:p>
            <a:pPr lvl="0"/>
            <a:r>
              <a:rPr lang="ru-RU" dirty="0"/>
              <a:t>Открытый региональный чемпионат «</a:t>
            </a:r>
            <a:r>
              <a:rPr lang="ru-RU" dirty="0" err="1"/>
              <a:t>Профмастерства</a:t>
            </a:r>
            <a:r>
              <a:rPr lang="ru-RU" dirty="0"/>
              <a:t>» по компетенции "Электромонтаж" г. Якутск, студент гр. ЭМ-29 - 3 курс  </a:t>
            </a:r>
            <a:r>
              <a:rPr lang="ru-RU" dirty="0" err="1"/>
              <a:t>Подлужный</a:t>
            </a:r>
            <a:r>
              <a:rPr lang="ru-RU" dirty="0"/>
              <a:t> Александр   занял 1 место</a:t>
            </a:r>
            <a:endParaRPr lang="ru-RU" sz="1200" dirty="0"/>
          </a:p>
          <a:p>
            <a:r>
              <a:rPr lang="ru-RU" dirty="0"/>
              <a:t>2024</a:t>
            </a:r>
            <a:endParaRPr lang="ru-RU" sz="1200" dirty="0"/>
          </a:p>
          <a:p>
            <a:r>
              <a:rPr lang="ru-RU" dirty="0"/>
              <a:t>Открытый региональный чемпионат "</a:t>
            </a:r>
            <a:r>
              <a:rPr lang="ru-RU" dirty="0" err="1"/>
              <a:t>Профмастерства</a:t>
            </a:r>
            <a:r>
              <a:rPr lang="ru-RU" dirty="0"/>
              <a:t>" по компетенции "Электромонтаж" г. Якутск, студент гр. ЭМ-30- 2 курс  Тимофеев Евгений  занял 1 место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7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08112"/>
            <a:ext cx="2997811" cy="4121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99316"/>
            <a:ext cx="3179200" cy="4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2" y="696609"/>
            <a:ext cx="2576956" cy="3543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6609"/>
            <a:ext cx="2493996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22" y="696609"/>
            <a:ext cx="2672877" cy="36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97309"/>
            <a:ext cx="2600887" cy="3575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99" y="597309"/>
            <a:ext cx="2821292" cy="387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7309"/>
            <a:ext cx="2450328" cy="33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4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2249539" cy="3092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804651" cy="2767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56992"/>
            <a:ext cx="1777605" cy="2444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96" y="2852936"/>
            <a:ext cx="2334310" cy="32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2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473" y="476672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новых образовательных технологий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аналитически обосновала выбор новых образовательных технологий, применяемых при решении задач урочной, внеурочной деятельности; методические материалы, разработанные педагогическим работником с применением новых образовательных технологий, размещены на сайте техникума.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эффективно использует в своей деятельности новые образовательные технологии: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Многомерная дидактическая технология (МДТ)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Технология модульного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-модульного обучения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Информационно-коммуникационные технологии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Личностно-ориентированные технологии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Проектные методы обучения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Исследовательские методы в обучении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-387424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использования новых образовательных технологий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Преподаватель эффективно использует в своей деятельности новые образовательные технологии: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Многомерная дидактическая технология (МДТ)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Технология модульного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-модульного обучения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обучение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Информационно-коммуникационные технологии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Личностно-ориентированные технологии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Проектные методы обучения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• Исследовательские методы в обучении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основе ИКТ и проектно-исследовательской технологии составлены презентации уроков по разделам информатики, основы автоматизации производства, основы технической механики и слесарных работ и МДК.05.01. ТО автоматики и средства измерений электрических станций.</a:t>
            </a:r>
          </a:p>
        </p:txBody>
      </p:sp>
    </p:spTree>
    <p:extLst>
      <p:ext uri="{BB962C8B-B14F-4D97-AF65-F5344CB8AC3E}">
        <p14:creationId xmlns:p14="http://schemas.microsoft.com/office/powerpoint/2010/main" val="27584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56" y="47667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Разработана система использования цифровых образовательных ресурсов (ЦОР) на уроках информатики,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автоматизации производства, основы технической механики и слесарных работ и МДК.05.01. ТО автоматики и средства измерений электрических станций  и во внеурочной деятельности: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 порталы и сайты общепедагогической направленности, сайты профессиональной направленности по профессиям СПО, сайты методической направленности и взаимопомощи педагогов;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собственные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размещенные на   сайте техникума  и хранящиеся в персональном рабочем компьютере (электронные презентации и видеоролики к урокам и воспитательным часам);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единой системы Цифровых образовательных ресурсов;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 дистанционное обучение обучающихся, пропускающих занятия по уважительным причинам по электронной почте;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методические рекомендации по выполнению самостоятельной работы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методические разработки планов уроков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опорные конспекты по темам уроков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феврале 2019 г. поделилась опытом работы по применению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педтехнологий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 Республиканских педагогических чтениях «Актуальность проблемы преподавания дисциплин математического и естественнонаучного цикла в условиях реализации ФГОС СПО по ТОП 50». ГАУДПО РС (Я) «Институт развития профессионального образования». </a:t>
            </a:r>
          </a:p>
        </p:txBody>
      </p:sp>
    </p:spTree>
    <p:extLst>
      <p:ext uri="{BB962C8B-B14F-4D97-AF65-F5344CB8AC3E}">
        <p14:creationId xmlns:p14="http://schemas.microsoft.com/office/powerpoint/2010/main" val="4328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056" y="548680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6.Эффективность работы по программно-методическому сопровождению образовательного процесса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требованиями учебно-методический комплекс  дисциплины УМКД по информатике, основам автоматизации производства, основам технической механики и слесарных работ и МДК.05.01. ТО автоматики и средств измерений электрических станций: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диагностический блок (контрольно-оценочные средства, контрольно-измерительные материалы, экзаменационные задания, фонд оценочных средств, оценочные ведомости),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нормативный блок (рабочие программы дисциплины по профессиям токарь-универсал,  электромонтажник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ЭСиЭ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монтажник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систем, электромонтер по ремонту электросетей, электромонтер по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  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методический блок (методические рекомендации к выполнению СРС, практических заданий, лабораторных работ);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практическая часть (поурочные планы, мультимедийные презентации, планы практических, лабораторных занятий);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теоретическая часть (лекции,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электронные учебники).</a:t>
            </a:r>
          </a:p>
        </p:txBody>
      </p:sp>
    </p:spTree>
    <p:extLst>
      <p:ext uri="{BB962C8B-B14F-4D97-AF65-F5344CB8AC3E}">
        <p14:creationId xmlns:p14="http://schemas.microsoft.com/office/powerpoint/2010/main" val="24580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всех профессий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основы автоматизации производства, основы технической механики и слесарных работ и МДК.05.01. ТО автоматики и средств измерений электрических станций в соответствии с требованиями ФГОС, разработаны: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рабочие программы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календарно-тематические планы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фонд оценочных средств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методические рекомендации по выполнению практических работ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поделилась опытом работы по программно-методическому сопровождению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учебного процесса на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Республиканском конкурсе «Педагогические идеи»,  представила методическую разработку уроков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84685"/>
            <a:ext cx="67818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Образование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683568" y="260648"/>
            <a:ext cx="4314056" cy="5623520"/>
          </a:xfrm>
        </p:spPr>
        <p:txBody>
          <a:bodyPr>
            <a:normAutofit lnSpcReduction="10000"/>
          </a:bodyPr>
          <a:lstStyle/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Якутский ордена Дружбы народов государственный университет. 1989 г. по специальности «физик, преподаватель»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ГОУ ДПО Институт управления при Президенте РС(Я) по специальности «Информационные технологии в управлении». 2008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Пашаева\Без имени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123">
            <a:off x="5443046" y="798952"/>
            <a:ext cx="3339424" cy="28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Пашаева\Без имени -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345">
            <a:off x="5423524" y="3965796"/>
            <a:ext cx="3298044" cy="240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48" y="1556792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7.1.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период неоднократно представлял практические результаты своей профессиональной деятельности на уровне ПОО и муниципальном уровне, имеет авторские публикации, отражающие опыт собственной педагогической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2023г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урок по дисциплине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«физике»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«электромагнитные волны»,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ЭМ-29, 2020г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урок по дисциплине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«физика»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«производство и использование электрической энергии»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гр.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СВМ-30 2021г,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урок по дисциплине «Основы автоматизации производства» на тему «Распределительные устройства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КИПиА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, гр.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КИПиА-20 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работе круглого стола на тему «Занятость выпускника техникума в условиях современного рынка»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 по МДК.05.01.  Техническое обслуживание автоматики и средства измерений электрических станций на тему «Общие сведения об электрических машинах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2021г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8272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7. Обобщение </a:t>
            </a:r>
            <a:r>
              <a:rPr lang="ru-RU" sz="2400" b="1" dirty="0"/>
              <a:t>и распространение в педагогических коллективах опыта практических результатов своей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583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НПК «Современный урок в соответствии с требованиями ФГОС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докладом «Разработка методических рекомендаций по проведению  лабораторно-практических занятий»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период преподаватель представила опыт собственной педагогической деятельности на республиканском уровне, имеет авторские публикации;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Республиканский конкурс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«Сохраняя традиции вперед в будущее».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конкурс Лучшая модель профессионально-ориентированного содержания дисциплин общеобразовательного бока с учётом профессиональной направленности ОП СПО.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2019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Благодарственное письмо в качестве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эксперта Научно-практическая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в рамках Декады электроэнергетической специальности посвященной 80-летию ЯКСЭ 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П.И.Дудкина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75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1641"/>
            <a:ext cx="2520280" cy="3465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96781"/>
            <a:ext cx="2808312" cy="2042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8680"/>
            <a:ext cx="2476493" cy="34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543" y="90872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межаттестационный</a:t>
            </a:r>
            <a:r>
              <a:rPr lang="ru-RU" dirty="0"/>
              <a:t> период преподаватель представила опыт собственной педагогической деятельности на всероссийском, международном уровне, имеет авторские публикации.</a:t>
            </a:r>
          </a:p>
          <a:p>
            <a:r>
              <a:rPr lang="ru-RU" dirty="0"/>
              <a:t>• Открытый урок по  физике  на тему "Металлы» интеллектуальная  игра «Ночь науки».  </a:t>
            </a:r>
          </a:p>
          <a:p>
            <a:r>
              <a:rPr lang="ru-RU" dirty="0"/>
              <a:t>2023 г.</a:t>
            </a:r>
          </a:p>
          <a:p>
            <a:r>
              <a:rPr lang="ru-RU" dirty="0"/>
              <a:t>-Публикация на сайте edu-time.ru «Электрик и физика»., Время Знаний.</a:t>
            </a:r>
          </a:p>
          <a:p>
            <a:r>
              <a:rPr lang="ru-RU" dirty="0"/>
              <a:t>-  Диплом № 525126 - к, 1 место Во Всероссийском конкурсе "Воспитать человека" статья "Я и мои выпускники энергетики". </a:t>
            </a:r>
            <a:r>
              <a:rPr lang="ru-RU" dirty="0" err="1"/>
              <a:t>МЦОиП</a:t>
            </a:r>
            <a:r>
              <a:rPr lang="ru-RU" dirty="0"/>
              <a:t>.</a:t>
            </a:r>
          </a:p>
          <a:p>
            <a:r>
              <a:rPr lang="ru-RU" dirty="0"/>
              <a:t>- Диплом № ДО-525137, 1 место в Международной интернет - олимпиаде по физике "Вместе познаем мир"</a:t>
            </a:r>
          </a:p>
          <a:p>
            <a:r>
              <a:rPr lang="ru-RU" dirty="0"/>
              <a:t>Преподаватель в </a:t>
            </a:r>
            <a:r>
              <a:rPr lang="ru-RU" dirty="0" err="1"/>
              <a:t>межаттестационный</a:t>
            </a:r>
            <a:r>
              <a:rPr lang="ru-RU" dirty="0"/>
              <a:t> период неоднократно представляла практические результаты своей профессиональной деятельности на республиканском уровне, имеет авторские публикации, отражающие опыт собственной педагогической деятельности:</a:t>
            </a:r>
          </a:p>
          <a:p>
            <a:r>
              <a:rPr lang="ru-RU" dirty="0"/>
              <a:t>2023 г.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Опубликована на сайте  infourok.ru методическая разработка "Применение физики в профессиональной деятельности </a:t>
            </a:r>
            <a:r>
              <a:rPr lang="ru-RU" dirty="0" err="1"/>
              <a:t>электрника</a:t>
            </a:r>
            <a:r>
              <a:rPr lang="ru-RU" dirty="0"/>
              <a:t>";</a:t>
            </a:r>
          </a:p>
          <a:p>
            <a:r>
              <a:rPr lang="ru-RU" dirty="0"/>
              <a:t>Участие в республиканских </a:t>
            </a:r>
            <a:r>
              <a:rPr lang="ru-RU" dirty="0" err="1"/>
              <a:t>педчтениях</a:t>
            </a:r>
            <a:r>
              <a:rPr lang="ru-RU" dirty="0"/>
              <a:t> «Актуальные проблемы преподавания дисциплин математического и естественнонаучного цикла в условиях реализации ФГОС СПО по ТОП 50».</a:t>
            </a:r>
          </a:p>
          <a:p>
            <a:r>
              <a:rPr lang="ru-RU" dirty="0"/>
              <a:t>свидетельство о размещении авторского материала на сайте infourok.ru 02.05.2023; справка о публикации № vz-22-142856 от 05.05.2023; благодарственное письмо </a:t>
            </a:r>
            <a:r>
              <a:rPr lang="ru-RU" dirty="0" err="1"/>
              <a:t>МЦОиП</a:t>
            </a:r>
            <a:r>
              <a:rPr lang="ru-RU" dirty="0"/>
              <a:t> № БП525131; свидетельство о публикации на сайте edu-lime.ru № vz-22-142856.</a:t>
            </a:r>
          </a:p>
          <a:p>
            <a:r>
              <a:rPr lang="ru-RU" dirty="0"/>
              <a:t>+1 балл - при наличии двух и более мероприятий республиканского / всероссийского/ международного уровней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2023 г. </a:t>
            </a:r>
          </a:p>
          <a:p>
            <a:pPr lvl="0"/>
            <a:r>
              <a:rPr lang="ru-RU" dirty="0"/>
              <a:t>Опубликована на сайте  infourok.ru методическая разработка "Применение физики в профессиональной деятельности </a:t>
            </a:r>
            <a:r>
              <a:rPr lang="ru-RU" dirty="0" err="1"/>
              <a:t>электрника</a:t>
            </a:r>
            <a:r>
              <a:rPr lang="ru-RU" dirty="0"/>
              <a:t>";</a:t>
            </a:r>
          </a:p>
          <a:p>
            <a:pPr lvl="0"/>
            <a:r>
              <a:rPr lang="ru-RU" dirty="0"/>
              <a:t>Участие в республиканских </a:t>
            </a:r>
            <a:r>
              <a:rPr lang="ru-RU" dirty="0" err="1"/>
              <a:t>педчтениях</a:t>
            </a:r>
            <a:r>
              <a:rPr lang="ru-RU" dirty="0"/>
              <a:t> «Актуальные проблемы преподавания дисциплин математического и естественнонаучного цикла в условиях реализации ФГОС СПО по ТОП 50».</a:t>
            </a:r>
          </a:p>
          <a:p>
            <a:pPr lvl="0"/>
            <a:r>
              <a:rPr lang="ru-RU" dirty="0"/>
              <a:t>свидетельство о размещении авторского материала на сайте infourok.ru 02.05.2023; справка о публикации № vz-22-142856 от 05.05.2023; </a:t>
            </a:r>
          </a:p>
        </p:txBody>
      </p:sp>
    </p:spTree>
    <p:extLst>
      <p:ext uri="{BB962C8B-B14F-4D97-AF65-F5344CB8AC3E}">
        <p14:creationId xmlns:p14="http://schemas.microsoft.com/office/powerpoint/2010/main" val="127994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благодарственное письмо </a:t>
            </a:r>
            <a:r>
              <a:rPr lang="ru-RU" dirty="0" err="1"/>
              <a:t>МЦОиП</a:t>
            </a:r>
            <a:r>
              <a:rPr lang="ru-RU" dirty="0"/>
              <a:t> № БП525131; свидетельство о публикации на сайте edu-lime.ru № vz-22-142856.</a:t>
            </a:r>
          </a:p>
          <a:p>
            <a:pPr lvl="0"/>
            <a:r>
              <a:rPr lang="ru-RU" dirty="0"/>
              <a:t>2019 г. поделилась опытом работы по применению </a:t>
            </a:r>
            <a:r>
              <a:rPr lang="ru-RU" dirty="0" err="1"/>
              <a:t>педтехнологий</a:t>
            </a:r>
            <a:r>
              <a:rPr lang="ru-RU" dirty="0"/>
              <a:t> на  Республиканских педагогических чтениях «Актуальность проблемы преподавания дисциплин математического и естественнонаучного цикла в условиях реализации ФГОС СПО по ТОП 50». ГАУДПО РС (Я) «Институт развития профессионального образования».</a:t>
            </a:r>
          </a:p>
          <a:p>
            <a:r>
              <a:rPr lang="ru-RU" dirty="0"/>
              <a:t>2019 г. Научно-практическая конференция,  «Самостоятельная работа студента, как фактор формирования профессиональных знаний электроэнергетической специальности»., «ЯКС и Э им. </a:t>
            </a:r>
            <a:r>
              <a:rPr lang="ru-RU" dirty="0" err="1"/>
              <a:t>П.И.Дудкина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3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91" y="376967"/>
            <a:ext cx="2930391" cy="40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92" y="404664"/>
            <a:ext cx="2930391" cy="40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2930391" cy="40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04" y="332656"/>
            <a:ext cx="2930391" cy="40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35" y="328175"/>
            <a:ext cx="2930391" cy="40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930391" cy="40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2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382" y="1772816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8.1. Участвует в экспертных комиссиях, предметных комиссиях, в составе жюри конкурсов, в работе творческих групп, руководит предметно-цикловой комиссией (ПЦК), методическим объединением на уровне образовательной организации</a:t>
            </a:r>
            <a:r>
              <a:rPr lang="sah-RU" dirty="0"/>
              <a:t>:</a:t>
            </a:r>
            <a:endParaRPr lang="ru-RU" dirty="0"/>
          </a:p>
          <a:p>
            <a:r>
              <a:rPr lang="ru-RU" dirty="0"/>
              <a:t>2019 г. в рамках декады предметно-цикловой комиссии "Энергетика" организовала научно-практическую конференцию среди студентов «Энергетика: проблемы и </a:t>
            </a:r>
            <a:r>
              <a:rPr lang="ru-RU" dirty="0" err="1"/>
              <a:t>перспктивы</a:t>
            </a:r>
            <a:r>
              <a:rPr lang="ru-RU" dirty="0"/>
              <a:t>»;</a:t>
            </a:r>
          </a:p>
          <a:p>
            <a:r>
              <a:rPr lang="ru-RU" dirty="0"/>
              <a:t>26.02.2020 г.  в рамках декады предметно-цикловой комиссии "Энергетика" организовала и провела студенческую интеллектуальную </a:t>
            </a:r>
            <a:r>
              <a:rPr lang="ru-RU" dirty="0" err="1"/>
              <a:t>квест</a:t>
            </a:r>
            <a:r>
              <a:rPr lang="ru-RU" dirty="0"/>
              <a:t>-игру "Лабиринт памяти"</a:t>
            </a:r>
            <a:r>
              <a:rPr lang="sah-RU" dirty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8.3. Участвует в экспертных комиссиях, предметных комиссиях, в составе жюри конкурсов, в работе творческих групп, руководит методическими объединениями, принимает участие в организации и проведении мероприятий на республиканском, всероссийском и международном уровне.</a:t>
            </a:r>
          </a:p>
          <a:p>
            <a:r>
              <a:rPr lang="ru-RU" dirty="0"/>
              <a:t>1. Благодарственное письмо за проведение </a:t>
            </a:r>
            <a:r>
              <a:rPr lang="ru-RU" dirty="0" err="1"/>
              <a:t>профориентационной</a:t>
            </a:r>
            <a:r>
              <a:rPr lang="ru-RU" dirty="0"/>
              <a:t> работы для учащихся МБОУ «Павловская СОШ </a:t>
            </a:r>
            <a:r>
              <a:rPr lang="ru-RU" dirty="0" err="1"/>
              <a:t>им.Василия</a:t>
            </a:r>
            <a:r>
              <a:rPr lang="ru-RU" dirty="0"/>
              <a:t> Николаевича Оконешникова» от 30 марта 2023 г.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6667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8. Результаты </a:t>
            </a:r>
            <a:r>
              <a:rPr lang="ru-RU" sz="2400" b="1" dirty="0"/>
              <a:t>участия и продуктивность методической деятельности преподавателя</a:t>
            </a:r>
          </a:p>
        </p:txBody>
      </p:sp>
    </p:spTree>
    <p:extLst>
      <p:ext uri="{BB962C8B-B14F-4D97-AF65-F5344CB8AC3E}">
        <p14:creationId xmlns:p14="http://schemas.microsoft.com/office/powerpoint/2010/main" val="37588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Благодарственное письмо за помощь в подготовке студентов к республиканской олимпиаде   среди студентов СПО РС(Я). ГАПОУ РС(Я) «</a:t>
            </a:r>
            <a:r>
              <a:rPr lang="ru-RU" dirty="0" err="1"/>
              <a:t>ЯКСиЭ</a:t>
            </a:r>
            <a:r>
              <a:rPr lang="ru-RU" dirty="0"/>
              <a:t> </a:t>
            </a:r>
            <a:r>
              <a:rPr lang="ru-RU" dirty="0" err="1"/>
              <a:t>им.П.И.Дудкина</a:t>
            </a:r>
            <a:r>
              <a:rPr lang="ru-RU" dirty="0"/>
              <a:t>». апрель 2019 г.</a:t>
            </a:r>
          </a:p>
          <a:p>
            <a:r>
              <a:rPr lang="ru-RU" dirty="0"/>
              <a:t>Сертификаты:</a:t>
            </a:r>
          </a:p>
          <a:p>
            <a:pPr lvl="0"/>
            <a:r>
              <a:rPr lang="ru-RU" dirty="0"/>
              <a:t>-Публикация на сайте edu-time.ru «Электрик и физика»., Время Знаний.</a:t>
            </a:r>
          </a:p>
          <a:p>
            <a:pPr lvl="0"/>
            <a:r>
              <a:rPr lang="ru-RU" dirty="0"/>
              <a:t>-  Диплом № 525126 - к, 1 место Во Всероссийском конкурсе "Воспитать человека" статья "Я и мои выпускники энергетики". </a:t>
            </a:r>
            <a:r>
              <a:rPr lang="ru-RU" dirty="0" err="1"/>
              <a:t>МЦОиП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- Диплом № ДО-525137, 1 место в Международной интернет - олимпиаде по физике "Вместе познаем мир"</a:t>
            </a:r>
          </a:p>
          <a:p>
            <a:pPr lvl="0"/>
            <a:r>
              <a:rPr lang="ru-RU" dirty="0"/>
              <a:t>Опубликована на сайте  infourok.ru методическая разработка "Применение физики в профессиональной деятельности </a:t>
            </a:r>
            <a:r>
              <a:rPr lang="ru-RU" dirty="0" err="1"/>
              <a:t>электрника</a:t>
            </a:r>
            <a:r>
              <a:rPr lang="ru-RU" dirty="0"/>
              <a:t>";</a:t>
            </a:r>
          </a:p>
          <a:p>
            <a:pPr lvl="0"/>
            <a:r>
              <a:rPr lang="ru-RU" dirty="0"/>
              <a:t>Участие в республиканских </a:t>
            </a:r>
            <a:r>
              <a:rPr lang="ru-RU" dirty="0" err="1"/>
              <a:t>педчтениях</a:t>
            </a:r>
            <a:r>
              <a:rPr lang="ru-RU" dirty="0"/>
              <a:t> «Актуальные проблемы </a:t>
            </a:r>
            <a:r>
              <a:rPr lang="ru-RU" dirty="0" smtClean="0"/>
              <a:t>преподавания</a:t>
            </a:r>
            <a:r>
              <a:rPr lang="ru-RU" dirty="0"/>
              <a:t> дисциплин математического и естественнонаучного цикла в условиях реализации ФГОС СПО по ТОП 50».</a:t>
            </a:r>
          </a:p>
          <a:p>
            <a:pPr lvl="0"/>
            <a:r>
              <a:rPr lang="ru-RU" dirty="0"/>
              <a:t>свидетельство о размещении авторского материала на сайте infourok.ru 02.05.2023; справка о публикации № vz-22-142856 от 05.05.2023; </a:t>
            </a:r>
          </a:p>
          <a:p>
            <a:r>
              <a:rPr lang="ru-RU" dirty="0"/>
              <a:t>благодарственное письмо </a:t>
            </a:r>
            <a:r>
              <a:rPr lang="ru-RU" dirty="0" err="1"/>
              <a:t>МЦОиП</a:t>
            </a:r>
            <a:r>
              <a:rPr lang="ru-RU" dirty="0"/>
              <a:t> № БП525131; свидетельство о публикации на сайте edu-lime.ru № vz-22-142856.</a:t>
            </a:r>
          </a:p>
        </p:txBody>
      </p:sp>
    </p:spTree>
    <p:extLst>
      <p:ext uri="{BB962C8B-B14F-4D97-AF65-F5344CB8AC3E}">
        <p14:creationId xmlns:p14="http://schemas.microsoft.com/office/powerpoint/2010/main" val="375569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78484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1. Повышение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квалификации по профилю педагогической деятельности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8640960" cy="4752528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ГАУДПО РС(Я) «Институт развития профессионального образования» «Механизмы реализации государственной политики в сфере воспитания» 20 ч.  25.08.2023г;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ГАУДПО РС(Я) «Институт развития профессионального образования» Диплом о профессиональной переподготовке Мастер производственного обучения 360 ч. 19.11.2021г.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ООО «Центр инновационного образования и воспитания». Образовательная программа включена в информационную базу образовательных программ ДПО для педагогических работников, реализуемую при поддержке </a:t>
            </a:r>
            <a:r>
              <a:rPr lang="ru-RU" sz="2000" dirty="0" err="1"/>
              <a:t>Минобрнауки</a:t>
            </a:r>
            <a:r>
              <a:rPr lang="ru-RU" sz="2000" dirty="0"/>
              <a:t>  России, </a:t>
            </a:r>
            <a:r>
              <a:rPr lang="ru-RU" sz="2000" dirty="0" err="1"/>
              <a:t>г.Саратов</a:t>
            </a:r>
            <a:r>
              <a:rPr lang="ru-RU" sz="2000" dirty="0"/>
              <a:t>. 14.11.2022. №463-2480755,» Основы обеспечения информационной безопасности детей», 36 ч.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Государственное </a:t>
            </a:r>
            <a:r>
              <a:rPr lang="ru-RU" sz="2000" dirty="0"/>
              <a:t>автономное учреждение дополнительного профессионального образования РС(Я) «Институт развития профессионального образования» (ГАУ ДПО РС(Я) «ИРПО» 	«Арт-терапевтические методы в педагогической деятельности». От 31.10.2023  32ч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441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3050184" cy="4193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32" y="843719"/>
            <a:ext cx="301772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Сертификаты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Является призером конкурса профессионального мастерства на уровне образовательной организации;</a:t>
            </a:r>
          </a:p>
          <a:p>
            <a:r>
              <a:rPr lang="ru-RU" dirty="0"/>
              <a:t>Принимала участие «Эксперт» по </a:t>
            </a:r>
            <a:r>
              <a:rPr lang="ru-RU" dirty="0" err="1"/>
              <a:t>демоэкзамену</a:t>
            </a:r>
            <a:r>
              <a:rPr lang="ru-RU" dirty="0"/>
              <a:t> ВКР ПЦК «Энергетик».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yakutiaprime.ru/dalniy-vostok/19538</a:t>
            </a:r>
            <a:r>
              <a:rPr lang="ru-RU" dirty="0" smtClean="0"/>
              <a:t> 7 съезд КМНС республики Саха (Якутия).</a:t>
            </a:r>
          </a:p>
          <a:p>
            <a:r>
              <a:rPr lang="ru-RU" dirty="0" smtClean="0"/>
              <a:t>2022 </a:t>
            </a:r>
            <a:r>
              <a:rPr lang="ru-RU" dirty="0"/>
              <a:t>–«Год матери», 1 Межнациональный Форум женщин «Сохранение и возрождение народных традиций в руках матери».</a:t>
            </a:r>
          </a:p>
          <a:p>
            <a:r>
              <a:rPr lang="ru-RU" dirty="0"/>
              <a:t>2024 - Делегат </a:t>
            </a:r>
            <a:r>
              <a:rPr lang="en-US" dirty="0"/>
              <a:t>II</a:t>
            </a:r>
            <a:r>
              <a:rPr lang="ru-RU" dirty="0"/>
              <a:t> Съезда Регионального общественного движения «Форум женщин» РС(Я) «Общая воля – во благо»</a:t>
            </a:r>
          </a:p>
        </p:txBody>
      </p:sp>
    </p:spTree>
    <p:extLst>
      <p:ext uri="{BB962C8B-B14F-4D97-AF65-F5344CB8AC3E}">
        <p14:creationId xmlns:p14="http://schemas.microsoft.com/office/powerpoint/2010/main" val="17687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91588"/>
            <a:ext cx="3283843" cy="30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47629"/>
            <a:ext cx="3788154" cy="335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9" y="2924003"/>
            <a:ext cx="2131559" cy="301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7" y="679982"/>
            <a:ext cx="2244021" cy="2244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78" y="476672"/>
            <a:ext cx="3018296" cy="2263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74" y="191288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943000"/>
          </a:xfrm>
        </p:spPr>
        <p:txBody>
          <a:bodyPr/>
          <a:lstStyle/>
          <a:p>
            <a:pPr algn="ctr"/>
            <a:r>
              <a:rPr lang="ru-RU" dirty="0" smtClean="0"/>
              <a:t>Мои выпускники с Отличием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9" y="1759138"/>
            <a:ext cx="2923045" cy="3897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93842"/>
            <a:ext cx="3096344" cy="2322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20" y="3558346"/>
            <a:ext cx="3095216" cy="23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7281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911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080927" cy="4359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2014" y="3004404"/>
            <a:ext cx="2571247" cy="3535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499242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-3069191"/>
            <a:ext cx="8208912" cy="991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Результаты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деятельности по итогам мониторинга ПОО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профессиональный цикл)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ah-RU" b="1" dirty="0"/>
              <a:t>Основы автоматизации производства:</a:t>
            </a:r>
            <a:r>
              <a:rPr lang="sah-RU" dirty="0"/>
              <a:t>  </a:t>
            </a:r>
            <a:endParaRPr lang="ru-RU" dirty="0"/>
          </a:p>
          <a:p>
            <a:r>
              <a:rPr lang="sah-RU" dirty="0"/>
              <a:t>2019-2020 уч год               успеваемость 100%,               качество 69%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sah-RU" dirty="0"/>
              <a:t>2020-2021 уч год               успеваемость  100%              качество 71%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sah-RU" dirty="0"/>
              <a:t>2021-2022 уч год               успеваемость  100%,             качество 72%  </a:t>
            </a:r>
            <a:endParaRPr lang="ru-RU" dirty="0"/>
          </a:p>
          <a:p>
            <a:r>
              <a:rPr lang="sah-RU" dirty="0"/>
              <a:t>2022-2023 уч год               успеваемость  100%              качество 72%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sah-RU" dirty="0"/>
              <a:t>2023-2024 уч год               успеваемость  100%,             качество 72%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/>
              <a:t>   </a:t>
            </a:r>
            <a:r>
              <a:rPr lang="sah-RU" dirty="0"/>
              <a:t>                                                                                                           </a:t>
            </a:r>
            <a:endParaRPr lang="ru-RU" dirty="0"/>
          </a:p>
          <a:p>
            <a:r>
              <a:rPr lang="sah-RU" dirty="0"/>
              <a:t>  итого:                               успеваемость     100%           качество 71,2%  </a:t>
            </a:r>
            <a:endParaRPr lang="ru-RU" dirty="0"/>
          </a:p>
          <a:p>
            <a:r>
              <a:rPr lang="sah-RU" b="1" dirty="0"/>
              <a:t>Основы технической механики и слесарных работ :</a:t>
            </a:r>
            <a:endParaRPr lang="ru-RU" dirty="0"/>
          </a:p>
          <a:p>
            <a:r>
              <a:rPr lang="sah-RU" dirty="0"/>
              <a:t>2019-2020 уч год               успеваемость  100%     	качество 69%                                                                                                                      </a:t>
            </a:r>
            <a:r>
              <a:rPr lang="ru-RU" dirty="0"/>
              <a:t>         </a:t>
            </a:r>
            <a:r>
              <a:rPr lang="sah-RU" dirty="0"/>
              <a:t>                                                                                                         </a:t>
            </a:r>
            <a:endParaRPr lang="ru-RU" dirty="0"/>
          </a:p>
          <a:p>
            <a:r>
              <a:rPr lang="sah-RU" dirty="0"/>
              <a:t>2020-2021 уч год               успеваемость  100%               качество 70%</a:t>
            </a:r>
            <a:endParaRPr lang="ru-RU" dirty="0"/>
          </a:p>
          <a:p>
            <a:r>
              <a:rPr lang="sah-RU" dirty="0"/>
              <a:t>2021-2022 уч год               успеваемость  100%              качество 71%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sah-RU" dirty="0"/>
              <a:t>2022-2023 уч год               успеваемость  100%,             качество 72%  </a:t>
            </a:r>
            <a:endParaRPr lang="ru-RU" dirty="0"/>
          </a:p>
          <a:p>
            <a:r>
              <a:rPr lang="sah-RU" dirty="0"/>
              <a:t>2023-2024 уч год               успеваемость  100%,             качество 73%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sah-RU" dirty="0"/>
              <a:t> итого:                                 успеваемость     100%            качество  71.0%     </a:t>
            </a:r>
            <a:endParaRPr lang="ru-RU" dirty="0"/>
          </a:p>
          <a:p>
            <a:r>
              <a:rPr lang="sah-RU" b="1" dirty="0"/>
              <a:t>МДК.05.01.  Техническое ослуживание автоматики и средства измерений электричсеких станций:</a:t>
            </a:r>
            <a:endParaRPr lang="ru-RU" dirty="0"/>
          </a:p>
          <a:p>
            <a:r>
              <a:rPr lang="sah-RU" dirty="0"/>
              <a:t>2019-2020 уч год               успеваемость  100%             качество 70%                                                                                                                      </a:t>
            </a:r>
            <a:r>
              <a:rPr lang="ru-RU" dirty="0"/>
              <a:t>         </a:t>
            </a:r>
            <a:r>
              <a:rPr lang="sah-RU" dirty="0"/>
              <a:t>                                                                                                         </a:t>
            </a:r>
            <a:endParaRPr lang="ru-RU" dirty="0"/>
          </a:p>
          <a:p>
            <a:r>
              <a:rPr lang="sah-RU" dirty="0"/>
              <a:t>2020-2021 уч год               успеваемость  100%             качество 69%</a:t>
            </a:r>
            <a:endParaRPr lang="ru-RU" dirty="0"/>
          </a:p>
          <a:p>
            <a:r>
              <a:rPr lang="sah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6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124744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sz="1400" dirty="0"/>
              <a:t>2021-2022 уч год               успеваемость  100%              качество 70%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/>
          </a:p>
          <a:p>
            <a:r>
              <a:rPr lang="sah-RU" sz="1400" dirty="0"/>
              <a:t>2022-2023 уч год               успеваемость  100%,             качество 71% </a:t>
            </a:r>
            <a:endParaRPr lang="ru-RU" sz="1400" dirty="0"/>
          </a:p>
          <a:p>
            <a:r>
              <a:rPr lang="sah-RU" sz="1400" dirty="0"/>
              <a:t>2023-2024 уч год               успеваемость  100%              качество  71%</a:t>
            </a:r>
            <a:endParaRPr lang="ru-RU" sz="1400" dirty="0"/>
          </a:p>
          <a:p>
            <a:r>
              <a:rPr lang="sah-RU" sz="1400" dirty="0"/>
              <a:t>    итого:                             успеваемость     100%            качество  70 %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/>
          </a:p>
          <a:p>
            <a:r>
              <a:rPr lang="ru-RU" sz="1400" b="1" u="sng" dirty="0"/>
              <a:t>Общеобразовательные предметы</a:t>
            </a:r>
            <a:endParaRPr lang="ru-RU" sz="1400" dirty="0"/>
          </a:p>
          <a:p>
            <a:r>
              <a:rPr lang="ru-RU" sz="1400" b="1" u="sng" dirty="0"/>
              <a:t>Высшая квалификационная категория</a:t>
            </a:r>
            <a:endParaRPr lang="ru-RU" sz="1400" dirty="0"/>
          </a:p>
          <a:p>
            <a:r>
              <a:rPr lang="ru-RU" sz="1400" b="1" dirty="0"/>
              <a:t>Физика:	</a:t>
            </a:r>
            <a:endParaRPr lang="ru-RU" sz="1400" dirty="0"/>
          </a:p>
          <a:p>
            <a:r>
              <a:rPr lang="ru-RU" sz="1400" dirty="0"/>
              <a:t>2.3.3. Качество знаний обучающихся по программам ПКР – выше 50%; имеется положительная динамика качества знаний.</a:t>
            </a:r>
          </a:p>
          <a:p>
            <a:r>
              <a:rPr lang="sah-RU" sz="1400" dirty="0"/>
              <a:t>2019-2020 уч год               успеваемость 100%,               качество 60%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/>
          </a:p>
          <a:p>
            <a:r>
              <a:rPr lang="sah-RU" sz="1400" dirty="0"/>
              <a:t>2020-2021 уч год               успеваемость  100%              качество 61%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/>
          </a:p>
          <a:p>
            <a:r>
              <a:rPr lang="sah-RU" sz="1400" dirty="0"/>
              <a:t>2021-2022 уч год               успеваемость  100%,             качество 65%      </a:t>
            </a:r>
            <a:endParaRPr lang="ru-RU" sz="1400" dirty="0"/>
          </a:p>
          <a:p>
            <a:r>
              <a:rPr lang="sah-RU" sz="1400" dirty="0"/>
              <a:t>2022-2023 уч год               успеваемость  100%              качество 61%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/>
          </a:p>
          <a:p>
            <a:r>
              <a:rPr lang="sah-RU" sz="1400" dirty="0"/>
              <a:t>2023-2024 уч год               успеваемость  100%,             качество 65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/>
          </a:p>
          <a:p>
            <a:r>
              <a:rPr lang="ru-RU" sz="1400" dirty="0"/>
              <a:t>	    </a:t>
            </a:r>
            <a:r>
              <a:rPr lang="sah-RU" sz="1400" dirty="0"/>
              <a:t>                                                                                                           </a:t>
            </a:r>
            <a:endParaRPr lang="ru-RU" sz="1400" dirty="0"/>
          </a:p>
          <a:p>
            <a:r>
              <a:rPr lang="sah-RU" sz="1400" dirty="0"/>
              <a:t>  итого:                                успеваемость     100%           качество 62%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02207"/>
              </p:ext>
            </p:extLst>
          </p:nvPr>
        </p:nvGraphicFramePr>
        <p:xfrm>
          <a:off x="1259633" y="1700808"/>
          <a:ext cx="7056782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968"/>
                <a:gridCol w="1763968"/>
                <a:gridCol w="1763968"/>
                <a:gridCol w="1764878"/>
              </a:tblGrid>
              <a:tr h="1744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в группе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аттестовано  (кол- во, %)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2020 (ЭС-3)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24/100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 (ЭС-4)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25/100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2022 (ЭС-6)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25/100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2023 (ЭС-7)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21/100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1305" algn="l"/>
                          <a:tab pos="452755" algn="l"/>
                        </a:tabLs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5262" y="404664"/>
            <a:ext cx="8771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3. Результаты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освоения обучающимися образовательных программ по итогам мониторинга системы образования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(профессиональный цикл)</a:t>
            </a:r>
          </a:p>
        </p:txBody>
      </p:sp>
    </p:spTree>
    <p:extLst>
      <p:ext uri="{BB962C8B-B14F-4D97-AF65-F5344CB8AC3E}">
        <p14:creationId xmlns:p14="http://schemas.microsoft.com/office/powerpoint/2010/main" val="28531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44" y="206084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Предметные олимпиады:</a:t>
            </a:r>
            <a:endParaRPr lang="ru-RU" sz="1200" dirty="0"/>
          </a:p>
          <a:p>
            <a:r>
              <a:rPr lang="ru-RU" dirty="0"/>
              <a:t>2021 г.  Республиканский  Интеллектуальный Марафон по естественно-математическим дисциплинам среди обучающихся ОО СПО.</a:t>
            </a:r>
            <a:endParaRPr lang="ru-RU" sz="1600" dirty="0"/>
          </a:p>
          <a:p>
            <a:r>
              <a:rPr lang="ru-RU" dirty="0"/>
              <a:t>2023 г. олимпиада по Физике</a:t>
            </a:r>
            <a:endParaRPr lang="ru-RU" sz="1600" dirty="0"/>
          </a:p>
          <a:p>
            <a:r>
              <a:rPr lang="ru-RU" dirty="0"/>
              <a:t>НПК "Шаг в будущее"</a:t>
            </a:r>
            <a:endParaRPr lang="ru-RU" sz="2000" b="1" dirty="0"/>
          </a:p>
          <a:p>
            <a:pPr lvl="0"/>
            <a:r>
              <a:rPr lang="ru-RU" dirty="0"/>
              <a:t>2021 г. декабрь. Работа допущена на 2 этап. Республиканский форум молодых исследователей  «Шаг в будущую профессию», научно-практическая конференция: Студенты группы ЭМ-29-2 курс, Будищев Семен, </a:t>
            </a:r>
            <a:r>
              <a:rPr lang="ru-RU" dirty="0" err="1"/>
              <a:t>Гольцев</a:t>
            </a:r>
            <a:r>
              <a:rPr lang="ru-RU" dirty="0"/>
              <a:t> Илья приняли участие с проектом «Влияние дизельного топлива на работу двигателя».</a:t>
            </a:r>
            <a:endParaRPr lang="ru-RU" sz="1600" dirty="0"/>
          </a:p>
          <a:p>
            <a:pPr lvl="0"/>
            <a:r>
              <a:rPr lang="ru-RU" dirty="0"/>
              <a:t>2022 г. декабрь. Работа допущена на 2 этап. Республиканский форум молодых исследователей  «Шаг в будущую профессию», научно-практическая конференция: Студенты группы ЭМ-28-3 курс  </a:t>
            </a:r>
            <a:r>
              <a:rPr lang="ru-RU" dirty="0" err="1"/>
              <a:t>Подлужный</a:t>
            </a:r>
            <a:r>
              <a:rPr lang="ru-RU" dirty="0"/>
              <a:t> А.П.., и СМР-1-2 курс </a:t>
            </a:r>
            <a:r>
              <a:rPr lang="ru-RU" dirty="0" err="1"/>
              <a:t>Лазицкий</a:t>
            </a:r>
            <a:r>
              <a:rPr lang="ru-RU" dirty="0"/>
              <a:t> Р.А. приняли участие с проектом «Разработка системы электроснабжения объекта связи </a:t>
            </a:r>
            <a:r>
              <a:rPr lang="ru-RU" dirty="0" err="1"/>
              <a:t>с.Тюнгюлю</a:t>
            </a:r>
            <a:r>
              <a:rPr lang="ru-RU" dirty="0"/>
              <a:t> </a:t>
            </a:r>
            <a:r>
              <a:rPr lang="ru-RU" dirty="0" err="1"/>
              <a:t>Мегино</a:t>
            </a:r>
            <a:r>
              <a:rPr lang="ru-RU" dirty="0"/>
              <a:t> </a:t>
            </a:r>
            <a:r>
              <a:rPr lang="ru-RU" dirty="0" err="1"/>
              <a:t>Кангаласского</a:t>
            </a:r>
            <a:r>
              <a:rPr lang="ru-RU" dirty="0"/>
              <a:t> улуса</a:t>
            </a:r>
            <a:r>
              <a:rPr lang="ru-RU" dirty="0" smtClean="0"/>
              <a:t>».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044" y="320111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4. Результаты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</a:p>
        </p:txBody>
      </p:sp>
    </p:spTree>
    <p:extLst>
      <p:ext uri="{BB962C8B-B14F-4D97-AF65-F5344CB8AC3E}">
        <p14:creationId xmlns:p14="http://schemas.microsoft.com/office/powerpoint/2010/main" val="21430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836712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2023 г. декабрь. Работа допущена на 2 этап. Республиканский форум молодых исследователей  «Шаг в будущую профессию», научно-практическая конференция: Студенты группы СМР-1 – 3 курс,  </a:t>
            </a:r>
            <a:r>
              <a:rPr lang="ru-RU" dirty="0" err="1"/>
              <a:t>Лазицкий</a:t>
            </a:r>
            <a:r>
              <a:rPr lang="ru-RU" dirty="0"/>
              <a:t> Р.А., Санников И.И. приняли участие с проектом «Разработка решений по реконструкции воздушных линий  0,4 кВ от ТП АМ 35/10 </a:t>
            </a:r>
            <a:r>
              <a:rPr lang="ru-RU" dirty="0" err="1"/>
              <a:t>с.Хоринцы</a:t>
            </a:r>
            <a:r>
              <a:rPr lang="ru-RU" dirty="0" smtClean="0"/>
              <a:t>».</a:t>
            </a:r>
            <a:endParaRPr lang="ru-RU" sz="1200" dirty="0"/>
          </a:p>
          <a:p>
            <a:pPr lvl="1"/>
            <a:r>
              <a:rPr lang="ru-RU" dirty="0"/>
              <a:t>Обучающиеся становятся призерами/победителями республиканских, всероссийских/международных мероприятий. </a:t>
            </a:r>
            <a:endParaRPr lang="ru-RU" sz="1200" dirty="0"/>
          </a:p>
          <a:p>
            <a:r>
              <a:rPr lang="ru-RU" dirty="0"/>
              <a:t>2020 г.</a:t>
            </a:r>
            <a:endParaRPr lang="ru-RU" sz="1200" dirty="0"/>
          </a:p>
          <a:p>
            <a:pPr lvl="0"/>
            <a:r>
              <a:rPr lang="ru-RU" dirty="0"/>
              <a:t>III открытый региональный чемпионат "Молодые профессионалы"  </a:t>
            </a:r>
            <a:r>
              <a:rPr lang="ru-RU" dirty="0" err="1"/>
              <a:t>WorldSkillsRussia</a:t>
            </a:r>
            <a:r>
              <a:rPr lang="ru-RU" dirty="0"/>
              <a:t> по компетенции "Электромонтаж", 2 место </a:t>
            </a:r>
            <a:r>
              <a:rPr lang="ru-RU" dirty="0" err="1"/>
              <a:t>Пальшин</a:t>
            </a:r>
            <a:r>
              <a:rPr lang="ru-RU" dirty="0"/>
              <a:t> Алексей гр. ЭМ-19</a:t>
            </a:r>
            <a:endParaRPr lang="ru-RU" sz="1200" dirty="0"/>
          </a:p>
          <a:p>
            <a:r>
              <a:rPr lang="ru-RU" dirty="0"/>
              <a:t>2021 г.</a:t>
            </a:r>
            <a:endParaRPr lang="ru-RU" sz="1200" dirty="0"/>
          </a:p>
          <a:p>
            <a:pPr lvl="0"/>
            <a:r>
              <a:rPr lang="ru-RU" dirty="0"/>
              <a:t>Отборочный этап РС(Я)  "Молодые профессионалы"  </a:t>
            </a:r>
            <a:r>
              <a:rPr lang="ru-RU" dirty="0" err="1"/>
              <a:t>WorldSkillsRussia</a:t>
            </a:r>
            <a:r>
              <a:rPr lang="ru-RU" dirty="0"/>
              <a:t> по компетенции "Электромонтаж", 3 место Яковенко Антон гр. ЭМ-27</a:t>
            </a:r>
            <a:endParaRPr lang="ru-RU" sz="1200" dirty="0"/>
          </a:p>
          <a:p>
            <a:r>
              <a:rPr lang="ru-RU" dirty="0"/>
              <a:t>2022 г. </a:t>
            </a:r>
            <a:endParaRPr lang="ru-RU" sz="1200" dirty="0"/>
          </a:p>
          <a:p>
            <a:pPr lvl="0"/>
            <a:r>
              <a:rPr lang="ru-RU" dirty="0"/>
              <a:t>Открытый региональный чемпионат "</a:t>
            </a:r>
            <a:r>
              <a:rPr lang="ru-RU" dirty="0" err="1"/>
              <a:t>Профмастерства</a:t>
            </a:r>
            <a:r>
              <a:rPr lang="ru-RU" dirty="0"/>
              <a:t>" по компетенции "Электромонтаж", 1 место  Будищев Семен гр. ЭМ-29</a:t>
            </a:r>
            <a:endParaRPr lang="ru-RU" sz="1200" dirty="0"/>
          </a:p>
          <a:p>
            <a:r>
              <a:rPr lang="ru-RU" dirty="0"/>
              <a:t>2023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4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374</TotalTime>
  <Words>2128</Words>
  <Application>Microsoft Office PowerPoint</Application>
  <PresentationFormat>Экран (4:3)</PresentationFormat>
  <Paragraphs>225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NewsPrint</vt:lpstr>
      <vt:lpstr>Презентация PowerPoint</vt:lpstr>
      <vt:lpstr>Образование </vt:lpstr>
      <vt:lpstr>1. Повышение квалификации по профилю педагогической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Психолог</cp:lastModifiedBy>
  <cp:revision>44</cp:revision>
  <dcterms:created xsi:type="dcterms:W3CDTF">2019-04-11T11:45:05Z</dcterms:created>
  <dcterms:modified xsi:type="dcterms:W3CDTF">2024-05-07T05:54:26Z</dcterms:modified>
</cp:coreProperties>
</file>